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"/>
  </p:notesMasterIdLst>
  <p:handoutMasterIdLst>
    <p:handoutMasterId r:id="rId7"/>
  </p:handoutMasterIdLst>
  <p:sldIdLst>
    <p:sldId id="278" r:id="rId2"/>
    <p:sldId id="324" r:id="rId3"/>
    <p:sldId id="333" r:id="rId4"/>
    <p:sldId id="292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726D1-FCE8-4273-AC31-34C9DEC3546D}" v="1" dt="2025-01-02T09:12:11.264"/>
    <p1510:client id="{DBDA92E1-4F70-4915-B01D-C59607CBDE20}" v="1" dt="2025-01-02T09:25:30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9" autoAdjust="0"/>
    <p:restoredTop sz="94694"/>
  </p:normalViewPr>
  <p:slideViewPr>
    <p:cSldViewPr snapToGrid="0">
      <p:cViewPr varScale="1">
        <p:scale>
          <a:sx n="107" d="100"/>
          <a:sy n="107" d="100"/>
        </p:scale>
        <p:origin x="1088" y="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49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0A7FB764-2308-37A7-9F09-064E8183A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47506B4-274E-0128-58F5-3A71CA553D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49EE5-0296-4919-A944-DFD369702AF3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025BE33-74ED-57AD-3375-ABB71FD6B1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b-NO"/>
              <a:t>Tittel på presentasjon – endres i Master	</a:t>
            </a:r>
          </a:p>
          <a:p>
            <a:r>
              <a:rPr lang="nb-NO"/>
              <a:t>
Tittel på presentasjon - endres i Master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2AC15D8-9A39-8A9A-7517-3948A95754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6102F-FDFC-44DF-9422-2FA8D4179F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0617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0AAFA-43E4-439D-B567-B99B3B86EE13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b-NO"/>
              <a:t>Tittel på presentasjon – endres i Master	</a:t>
            </a:r>
          </a:p>
          <a:p>
            <a:r>
              <a:rPr lang="nb-NO"/>
              <a:t>
Tittel på presentasjon - endres i Master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8486-6E63-4892-A649-3BE78F34BF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4308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80D9C-49D6-E38A-E633-AE3FD97054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Tittel på presentasjon – endres i Master	</a:t>
            </a:r>
          </a:p>
          <a:p>
            <a:r>
              <a:rPr lang="nb-NO"/>
              <a:t>
Tittel på presentasjon - endres i Master</a:t>
            </a:r>
          </a:p>
        </p:txBody>
      </p:sp>
    </p:spTree>
    <p:extLst>
      <p:ext uri="{BB962C8B-B14F-4D97-AF65-F5344CB8AC3E}">
        <p14:creationId xmlns:p14="http://schemas.microsoft.com/office/powerpoint/2010/main" val="119280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(bilde og grønn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FE07C2F0-2A0A-B393-6D5A-C58022B67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 tIns="2880000" anchor="t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nb-NO" dirty="0"/>
              <a:t>Klikk på ikon for å sette inn bilde</a:t>
            </a:r>
          </a:p>
        </p:txBody>
      </p:sp>
      <p:sp>
        <p:nvSpPr>
          <p:cNvPr id="5" name="Plassholder for tekst 13">
            <a:extLst>
              <a:ext uri="{FF2B5EF4-FFF2-40B4-BE49-F238E27FC236}">
                <a16:creationId xmlns:a16="http://schemas.microsoft.com/office/drawing/2014/main" id="{376D5C30-04D2-20CE-A726-1E5902515A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706" y="574637"/>
            <a:ext cx="2300423" cy="63887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8C13D146-BEE2-B46E-8C08-AAC5FFB5A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2064224"/>
            <a:ext cx="4170794" cy="2729552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4" name="Plassholder for tekst 13">
            <a:extLst>
              <a:ext uri="{FF2B5EF4-FFF2-40B4-BE49-F238E27FC236}">
                <a16:creationId xmlns:a16="http://schemas.microsoft.com/office/drawing/2014/main" id="{41A6A9FB-C33F-7F1D-E12F-641786BB44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793776"/>
            <a:ext cx="4170971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800" b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97935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grønn bakgrun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8C13D146-BEE2-B46E-8C08-AAC5FFB5A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72494"/>
            <a:ext cx="12192000" cy="1505602"/>
          </a:xfrm>
        </p:spPr>
        <p:txBody>
          <a:bodyPr anchor="b" anchorCtr="0">
            <a:normAutofit/>
          </a:bodyPr>
          <a:lstStyle>
            <a:lvl1pPr algn="ctr">
              <a:defRPr sz="5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50B7F207-5131-1418-0B36-0639159EA1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706" y="574637"/>
            <a:ext cx="2300423" cy="63887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6D7676-0F29-AE64-C4E4-1B101BE4A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194744"/>
            <a:ext cx="12192000" cy="12985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3705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side (1 spalte + halvsides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CDDB6FF3-E1D8-28A5-01BA-23C6A999CE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5660" y="1685563"/>
            <a:ext cx="5114806" cy="436450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nb-NO" sz="2800" dirty="0"/>
              <a:t>Klikk for å legge til tekst</a:t>
            </a:r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51CC4EEF-166C-3E56-AA92-1CF4FB2EA4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660" y="360000"/>
            <a:ext cx="5114805" cy="1325563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E53192BA-2296-650D-9BAB-A60A1F2A6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6000" cy="6858000"/>
          </a:xfrm>
          <a:solidFill>
            <a:schemeClr val="bg2">
              <a:lumMod val="95000"/>
            </a:schemeClr>
          </a:solidFill>
        </p:spPr>
        <p:txBody>
          <a:bodyPr tIns="2880000" anchor="t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nb-NO" dirty="0"/>
              <a:t>Klikk på ikon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380042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Font, tekst, Grafikk, logo&#10;&#10;Automatisk generert beskrivelse">
            <a:extLst>
              <a:ext uri="{FF2B5EF4-FFF2-40B4-BE49-F238E27FC236}">
                <a16:creationId xmlns:a16="http://schemas.microsoft.com/office/drawing/2014/main" id="{8103B453-C60E-EE89-5C5D-0F3FBEFFB0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946" y="2000719"/>
            <a:ext cx="4712851" cy="1303889"/>
          </a:xfrm>
          <a:prstGeom prst="rect">
            <a:avLst/>
          </a:prstGeom>
        </p:spPr>
      </p:pic>
      <p:pic>
        <p:nvPicPr>
          <p:cNvPr id="5" name="Grafikk 5">
            <a:extLst>
              <a:ext uri="{FF2B5EF4-FFF2-40B4-BE49-F238E27FC236}">
                <a16:creationId xmlns:a16="http://schemas.microsoft.com/office/drawing/2014/main" id="{B5203420-5672-655E-7E63-6968FA71DE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472" y="4113908"/>
            <a:ext cx="3813056" cy="2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2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e stud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Font, tekst, Grafikk, logo&#10;&#10;Automatisk generert beskrivelse">
            <a:extLst>
              <a:ext uri="{FF2B5EF4-FFF2-40B4-BE49-F238E27FC236}">
                <a16:creationId xmlns:a16="http://schemas.microsoft.com/office/drawing/2014/main" id="{8103B453-C60E-EE89-5C5D-0F3FBEFFB0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946" y="2000719"/>
            <a:ext cx="4712851" cy="1303889"/>
          </a:xfrm>
          <a:prstGeom prst="rect">
            <a:avLst/>
          </a:prstGeom>
        </p:spPr>
      </p:pic>
      <p:pic>
        <p:nvPicPr>
          <p:cNvPr id="7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C8C87F73-6F1B-DF99-3184-29C2B607A5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690" y="3930308"/>
            <a:ext cx="4378621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7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lside (2 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85505B-D037-B56B-5E63-2A9326069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legge inn tittel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F5601E-DDF5-8854-F30A-11CF4A5CF7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2003" y="1825625"/>
            <a:ext cx="5220000" cy="435133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nb-NO" sz="2800" dirty="0"/>
              <a:t>Klikk for å legge til tekst</a:t>
            </a:r>
            <a:endParaRPr lang="nb-NO" dirty="0"/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893D72A-E894-8B54-3B60-20B59070ECC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9999" y="1825625"/>
            <a:ext cx="5220000" cy="435133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nb-NO" sz="2800" dirty="0"/>
              <a:t>Klikk for å legge til 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605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8C38DB9-6733-0F31-1AEB-2347D1D4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113200" cy="132556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DBF852-55ED-E93F-63C2-18F91EDF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11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735D3F-A1D4-EB66-7BCB-8202A0EA3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78024" y="6379200"/>
            <a:ext cx="2743200" cy="365125"/>
          </a:xfrm>
          <a:prstGeom prst="rect">
            <a:avLst/>
          </a:prstGeom>
        </p:spPr>
        <p:txBody>
          <a:bodyPr vert="horz" lIns="90000" tIns="45720" rIns="91440" bIns="45720" rtlCol="0" anchor="t" anchorCtr="0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00B46-04DD-4E52-9E98-A5815A4DBE40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9E9909-36D5-36DE-66CF-B71EB069B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792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b-NO" dirty="0"/>
              <a:t>Tittel på presentasjon – endres i Master	</a:t>
            </a:r>
          </a:p>
          <a:p>
            <a:r>
              <a:rPr lang="nb-NO" dirty="0"/>
              <a:t>
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41E72-410E-BAC9-33EE-3D595E431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8356" y="6379200"/>
            <a:ext cx="90364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A0623-A936-479E-8D83-EBF74CA6675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56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1" r:id="rId3"/>
    <p:sldLayoutId id="2147483672" r:id="rId4"/>
    <p:sldLayoutId id="2147483673" r:id="rId5"/>
    <p:sldLayoutId id="2147483675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4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4DFBF82E-A963-C517-AB8D-E8741CF92C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06823BB6-5B03-3440-3A27-0123ACE5A7CD}"/>
              </a:ext>
            </a:extLst>
          </p:cNvPr>
          <p:cNvSpPr/>
          <p:nvPr/>
        </p:nvSpPr>
        <p:spPr>
          <a:xfrm>
            <a:off x="0" y="0"/>
            <a:ext cx="56388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82A868-5810-93F9-024B-DE3E03DBE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3A6F35A-AAC1-7E34-1F55-F24570F0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Tittel	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D9D9465-CFB6-2182-7CF3-A1DF93968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98143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62393F2-051F-20D0-ADAE-A4709360C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Tekst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6C30B4D-E744-80CC-21EF-990A0649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Tittel</a:t>
            </a:r>
          </a:p>
        </p:txBody>
      </p:sp>
      <p:pic>
        <p:nvPicPr>
          <p:cNvPr id="6" name="Plassholder for bilde 5" descr="Et bilde som inneholder person, konstruksjon, Menneskeansikt, smil&#10;&#10;Automatisk generert beskrivelse">
            <a:extLst>
              <a:ext uri="{FF2B5EF4-FFF2-40B4-BE49-F238E27FC236}">
                <a16:creationId xmlns:a16="http://schemas.microsoft.com/office/drawing/2014/main" id="{C479165C-1249-03F5-B925-BB2AFBA462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7" r="14237"/>
          <a:stretch/>
        </p:blipFill>
        <p:spPr>
          <a:xfrm>
            <a:off x="-1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0039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E240A0-900C-F3CB-428B-64DF046E0B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E6C0788-A08B-DB3A-B3E0-FDF9D66FA17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2">
            <a:extLst>
              <a:ext uri="{FF2B5EF4-FFF2-40B4-BE49-F238E27FC236}">
                <a16:creationId xmlns:a16="http://schemas.microsoft.com/office/drawing/2014/main" id="{578DDA38-46DA-F513-E824-C66B7386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660" y="360000"/>
            <a:ext cx="5114805" cy="1325563"/>
          </a:xfrm>
        </p:spPr>
        <p:txBody>
          <a:bodyPr/>
          <a:lstStyle/>
          <a:p>
            <a:r>
              <a:rPr lang="nb-NO" dirty="0"/>
              <a:t>Tittel</a:t>
            </a: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C1406046-717B-B72D-77FE-661C0C47D5B6}"/>
              </a:ext>
            </a:extLst>
          </p:cNvPr>
          <p:cNvSpPr txBox="1">
            <a:spLocks/>
          </p:cNvSpPr>
          <p:nvPr/>
        </p:nvSpPr>
        <p:spPr>
          <a:xfrm>
            <a:off x="594652" y="358289"/>
            <a:ext cx="5114805" cy="132556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68018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898985"/>
      </p:ext>
    </p:extLst>
  </p:cSld>
  <p:clrMapOvr>
    <a:masterClrMapping/>
  </p:clrMapOvr>
</p:sld>
</file>

<file path=ppt/theme/theme1.xml><?xml version="1.0" encoding="utf-8"?>
<a:theme xmlns:a="http://schemas.openxmlformats.org/drawingml/2006/main" name="Finansforbundet tema">
  <a:themeElements>
    <a:clrScheme name="Finansforbunde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158760"/>
      </a:accent1>
      <a:accent2>
        <a:srgbClr val="074646"/>
      </a:accent2>
      <a:accent3>
        <a:srgbClr val="FFDE8C"/>
      </a:accent3>
      <a:accent4>
        <a:srgbClr val="C5DCCD"/>
      </a:accent4>
      <a:accent5>
        <a:srgbClr val="EC5662"/>
      </a:accent5>
      <a:accent6>
        <a:srgbClr val="F7F2EF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nsforbundet tema" id="{70297A0D-F619-4095-98DF-D3BE53A1A7F3}" vid="{AB25F3D1-A126-404A-ABF4-BB3487DAE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Finansforbundet tema</Template>
  <TotalTime>1222</TotalTime>
  <Words>23</Words>
  <Application>Microsoft Macintosh PowerPoint</Application>
  <PresentationFormat>Widescreen</PresentationFormat>
  <Paragraphs>8</Paragraphs>
  <Slides>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Finansforbundet tema</vt:lpstr>
      <vt:lpstr>Tittel </vt:lpstr>
      <vt:lpstr>Tittel</vt:lpstr>
      <vt:lpstr>Tittel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Web</dc:creator>
  <cp:lastModifiedBy>Samuel Robert Haugum</cp:lastModifiedBy>
  <cp:revision>86</cp:revision>
  <dcterms:created xsi:type="dcterms:W3CDTF">2024-10-02T06:40:15Z</dcterms:created>
  <dcterms:modified xsi:type="dcterms:W3CDTF">2025-04-29T10:01:59Z</dcterms:modified>
</cp:coreProperties>
</file>